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e7ffda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e7ffda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e7ffda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e7ffda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4e7ffda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4e7ffda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e7ffdaa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e7ffdaa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4e7ffdaa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4e7ffdaa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4e7ffdaa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4e7ffdaa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e7ffdaa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e7ffdaa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e7ffdaa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e7ffda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e7ffdaa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4e7ffdaa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4e7ffda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4e7ffda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e7ffda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e7ffda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4e7ffda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4e7ffda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e7ffda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4e7ffda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4e7ffda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4e7ffda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4e7ffdaa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4e7ffdaa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e7ffdaa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e7ffdaa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e7ffdaa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e7ffdaa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01" name="Google Shape;2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1" name="Google Shape;1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7" name="Google Shape;1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311700" y="6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Potential Area - </a:t>
            </a:r>
            <a:r>
              <a:rPr b="1" lang="en" sz="2600">
                <a:solidFill>
                  <a:schemeClr val="lt1"/>
                </a:solidFill>
              </a:rPr>
              <a:t>Upper Forties Charlie Sand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53" name="Google Shape;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4375"/>
            <a:ext cx="8839194" cy="276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